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18FA6F-7A41-4E67-8661-BCF93C162EB5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191BF2-6342-44B3-A3F7-9C6567173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18FA6F-7A41-4E67-8661-BCF93C162EB5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191BF2-6342-44B3-A3F7-9C6567173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18FA6F-7A41-4E67-8661-BCF93C162EB5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191BF2-6342-44B3-A3F7-9C6567173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18FA6F-7A41-4E67-8661-BCF93C162EB5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191BF2-6342-44B3-A3F7-9C6567173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18FA6F-7A41-4E67-8661-BCF93C162EB5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191BF2-6342-44B3-A3F7-9C6567173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18FA6F-7A41-4E67-8661-BCF93C162EB5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191BF2-6342-44B3-A3F7-9C6567173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18FA6F-7A41-4E67-8661-BCF93C162EB5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191BF2-6342-44B3-A3F7-9C6567173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18FA6F-7A41-4E67-8661-BCF93C162EB5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191BF2-6342-44B3-A3F7-9C6567173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18FA6F-7A41-4E67-8661-BCF93C162EB5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191BF2-6342-44B3-A3F7-9C6567173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18FA6F-7A41-4E67-8661-BCF93C162EB5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191BF2-6342-44B3-A3F7-9C6567173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18FA6F-7A41-4E67-8661-BCF93C162EB5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191BF2-6342-44B3-A3F7-9C65671734B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718FA6F-7A41-4E67-8661-BCF93C162EB5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0191BF2-6342-44B3-A3F7-9C65671734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/>
              <a:t>List D Sight Words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5000" dirty="0" smtClean="0"/>
              <a:t>water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5000" dirty="0" smtClean="0"/>
              <a:t>been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5000" dirty="0" smtClean="0"/>
              <a:t>call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5000" dirty="0" smtClean="0"/>
              <a:t>who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5000" dirty="0" smtClean="0"/>
              <a:t>oil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5000" dirty="0" smtClean="0"/>
              <a:t>now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5000" dirty="0" smtClean="0"/>
              <a:t>find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5000" dirty="0" smtClean="0"/>
              <a:t>long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5000" dirty="0" smtClean="0"/>
              <a:t>down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5000" dirty="0" smtClean="0"/>
              <a:t>day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5000" dirty="0" smtClean="0"/>
              <a:t>number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5000" dirty="0" smtClean="0"/>
              <a:t>did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5000" dirty="0" smtClean="0"/>
              <a:t>get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5000" dirty="0" smtClean="0"/>
              <a:t>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5000" dirty="0" smtClean="0"/>
              <a:t>made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5000" dirty="0" smtClean="0"/>
              <a:t>may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5000" dirty="0" smtClean="0"/>
              <a:t>part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5000" dirty="0" smtClean="0"/>
              <a:t>over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5000" dirty="0" smtClean="0"/>
              <a:t>no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5000" dirty="0" smtClean="0"/>
              <a:t>way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5000" dirty="0" smtClean="0"/>
              <a:t>could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5000" dirty="0" smtClean="0"/>
              <a:t>people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5000" dirty="0" smtClean="0"/>
              <a:t>my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5000" dirty="0" smtClean="0"/>
              <a:t>than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5000" dirty="0" smtClean="0"/>
              <a:t>first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</TotalTime>
  <Words>29</Words>
  <Application>Microsoft Office PowerPoint</Application>
  <PresentationFormat>On-screen Show (4:3)</PresentationFormat>
  <Paragraphs>26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Aspect</vt:lpstr>
      <vt:lpstr>List D Sight Words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D Sight Words</dc:title>
  <dc:creator>Amber Marklund</dc:creator>
  <cp:lastModifiedBy>Amber Marklund</cp:lastModifiedBy>
  <cp:revision>2</cp:revision>
  <dcterms:created xsi:type="dcterms:W3CDTF">2011-10-14T14:26:15Z</dcterms:created>
  <dcterms:modified xsi:type="dcterms:W3CDTF">2011-10-14T14:38:24Z</dcterms:modified>
</cp:coreProperties>
</file>