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43BEE0-44B4-48E4-BF4D-4EA9241E36B2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FDF073-EFA9-4E87-8E1D-F5AD13C629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List F Sight Words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right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too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mean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old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any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same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tell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boy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follow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came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say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want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show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also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around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form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t</a:t>
            </a:r>
            <a:r>
              <a:rPr lang="en-US" sz="20000" dirty="0" smtClean="0"/>
              <a:t>hree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small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Good Job</a:t>
            </a:r>
            <a:endParaRPr lang="en-US" sz="9600" dirty="0"/>
          </a:p>
        </p:txBody>
      </p:sp>
      <p:pic>
        <p:nvPicPr>
          <p:cNvPr id="1027" name="Picture 3" descr="C:\Documents and Settings\amarklund\Local Settings\Temporary Internet Files\Content.IE5\A4WI15NT\MC9003835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8010" y="2985059"/>
            <a:ext cx="747979" cy="887882"/>
          </a:xfrm>
          <a:prstGeom prst="rect">
            <a:avLst/>
          </a:prstGeom>
          <a:noFill/>
        </p:spPr>
      </p:pic>
      <p:pic>
        <p:nvPicPr>
          <p:cNvPr id="1029" name="Picture 5" descr="C:\Documents and Settings\amarklund\Local Settings\Temporary Internet Files\Content.IE5\OFYPIM33\MC900335903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61722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great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where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help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0000" dirty="0" smtClean="0"/>
              <a:t>through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much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before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line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</TotalTime>
  <Words>31</Words>
  <Application>Microsoft Office PowerPoint</Application>
  <PresentationFormat>On-screen Show (4:3)</PresentationFormat>
  <Paragraphs>27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List F Sight Words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Good Job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F Sight Words</dc:title>
  <dc:creator>Amber Marklund</dc:creator>
  <cp:lastModifiedBy>Amber Marklund</cp:lastModifiedBy>
  <cp:revision>1</cp:revision>
  <dcterms:created xsi:type="dcterms:W3CDTF">2011-10-17T15:24:40Z</dcterms:created>
  <dcterms:modified xsi:type="dcterms:W3CDTF">2011-10-17T15:34:09Z</dcterms:modified>
</cp:coreProperties>
</file>