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8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6B256-9F6B-4AC4-82F2-429868CB2B2E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1E81E0C-F260-465E-8988-9A2D94B1F2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6B256-9F6B-4AC4-82F2-429868CB2B2E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1E0C-F260-465E-8988-9A2D94B1F2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6B256-9F6B-4AC4-82F2-429868CB2B2E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1E0C-F260-465E-8988-9A2D94B1F2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6B256-9F6B-4AC4-82F2-429868CB2B2E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1E81E0C-F260-465E-8988-9A2D94B1F2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6B256-9F6B-4AC4-82F2-429868CB2B2E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1E0C-F260-465E-8988-9A2D94B1F2B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6B256-9F6B-4AC4-82F2-429868CB2B2E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1E0C-F260-465E-8988-9A2D94B1F2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6B256-9F6B-4AC4-82F2-429868CB2B2E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1E81E0C-F260-465E-8988-9A2D94B1F2B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6B256-9F6B-4AC4-82F2-429868CB2B2E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1E0C-F260-465E-8988-9A2D94B1F2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6B256-9F6B-4AC4-82F2-429868CB2B2E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1E0C-F260-465E-8988-9A2D94B1F2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6B256-9F6B-4AC4-82F2-429868CB2B2E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1E0C-F260-465E-8988-9A2D94B1F2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6B256-9F6B-4AC4-82F2-429868CB2B2E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1E0C-F260-465E-8988-9A2D94B1F2B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356B256-9F6B-4AC4-82F2-429868CB2B2E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1E81E0C-F260-465E-8988-9A2D94B1F2B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List E </a:t>
            </a:r>
            <a:r>
              <a:rPr lang="en-US" dirty="0" smtClean="0"/>
              <a:t>sight Words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0" dirty="0" smtClean="0"/>
              <a:t>place</a:t>
            </a:r>
            <a:endParaRPr lang="en-US" sz="2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0" dirty="0" smtClean="0"/>
              <a:t>year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0" dirty="0" smtClean="0"/>
              <a:t>live</a:t>
            </a:r>
            <a:endParaRPr lang="en-US" sz="2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0" dirty="0" smtClean="0"/>
              <a:t>me</a:t>
            </a:r>
            <a:endParaRPr lang="en-US" sz="2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0" dirty="0" smtClean="0"/>
              <a:t>back</a:t>
            </a:r>
            <a:endParaRPr lang="en-US" sz="2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0" dirty="0" smtClean="0"/>
              <a:t>give</a:t>
            </a:r>
            <a:endParaRPr lang="en-US" sz="2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0" dirty="0" smtClean="0"/>
              <a:t>most</a:t>
            </a:r>
            <a:endParaRPr lang="en-US" sz="2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0" dirty="0" smtClean="0"/>
              <a:t>very</a:t>
            </a:r>
            <a:endParaRPr lang="en-US" sz="2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0" dirty="0" smtClean="0"/>
              <a:t>after</a:t>
            </a:r>
            <a:endParaRPr lang="en-US" sz="2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0" dirty="0" smtClean="0"/>
              <a:t>thing</a:t>
            </a:r>
            <a:endParaRPr lang="en-US" sz="2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0" dirty="0" smtClean="0"/>
              <a:t>over</a:t>
            </a:r>
            <a:endParaRPr lang="en-US" sz="2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0" dirty="0" smtClean="0"/>
              <a:t>our</a:t>
            </a:r>
            <a:endParaRPr lang="en-US" sz="2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0" dirty="0" smtClean="0"/>
              <a:t>just</a:t>
            </a:r>
            <a:endParaRPr lang="en-US" sz="2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0" dirty="0" smtClean="0"/>
              <a:t>name</a:t>
            </a:r>
            <a:endParaRPr lang="en-US" sz="2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0" dirty="0" smtClean="0"/>
              <a:t>good</a:t>
            </a:r>
            <a:endParaRPr lang="en-US" sz="2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0" dirty="0" err="1" smtClean="0"/>
              <a:t>setence</a:t>
            </a:r>
            <a:endParaRPr lang="en-US" sz="2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0" dirty="0" smtClean="0"/>
              <a:t>think</a:t>
            </a:r>
            <a:endParaRPr lang="en-US" sz="2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Congratulations</a:t>
            </a:r>
            <a:endParaRPr lang="en-US" dirty="0"/>
          </a:p>
        </p:txBody>
      </p:sp>
      <p:pic>
        <p:nvPicPr>
          <p:cNvPr id="1026" name="Picture 2" descr="C:\Documents and Settings\amarklund\Local Settings\Temporary Internet Files\Content.IE5\A4WI15NT\MP900449097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066800"/>
            <a:ext cx="5691981" cy="56919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0" dirty="0" smtClean="0"/>
              <a:t>new</a:t>
            </a:r>
            <a:endParaRPr lang="en-US" sz="2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0" dirty="0" smtClean="0"/>
              <a:t>sound</a:t>
            </a:r>
            <a:endParaRPr lang="en-US" sz="2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0" dirty="0" smtClean="0"/>
              <a:t>take</a:t>
            </a:r>
            <a:endParaRPr lang="en-US" sz="2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0" dirty="0" smtClean="0"/>
              <a:t>only</a:t>
            </a:r>
            <a:endParaRPr lang="en-US" sz="2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0" dirty="0" smtClean="0"/>
              <a:t>little</a:t>
            </a:r>
            <a:endParaRPr lang="en-US" sz="2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0" dirty="0" smtClean="0"/>
              <a:t>work</a:t>
            </a:r>
            <a:endParaRPr lang="en-US" sz="2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0" dirty="0" smtClean="0"/>
              <a:t>know</a:t>
            </a:r>
            <a:endParaRPr lang="en-US" sz="2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27</TotalTime>
  <Words>29</Words>
  <Application>Microsoft Office PowerPoint</Application>
  <PresentationFormat>On-screen Show (4:3)</PresentationFormat>
  <Paragraphs>26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Trek</vt:lpstr>
      <vt:lpstr>List E sight Words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Congratulations</vt:lpstr>
    </vt:vector>
  </TitlesOfParts>
  <Company>Deer Valley 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  sight Words</dc:title>
  <dc:creator>Amber Marklund</dc:creator>
  <cp:lastModifiedBy>Amber Marklund</cp:lastModifiedBy>
  <cp:revision>3</cp:revision>
  <dcterms:created xsi:type="dcterms:W3CDTF">2011-10-17T14:41:46Z</dcterms:created>
  <dcterms:modified xsi:type="dcterms:W3CDTF">2011-10-17T15:08:52Z</dcterms:modified>
</cp:coreProperties>
</file>